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74" r:id="rId2"/>
    <p:sldId id="279" r:id="rId3"/>
    <p:sldId id="275" r:id="rId4"/>
    <p:sldId id="277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9" r:id="rId16"/>
    <p:sldId id="300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6" r:id="rId27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80" d="100"/>
          <a:sy n="180" d="100"/>
        </p:scale>
        <p:origin x="840" y="116"/>
      </p:cViewPr>
      <p:guideLst>
        <p:guide orient="horz" pos="3836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2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A6190-5AD5-411D-A2E1-CBFE7E9E6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50A6A-9AD9-4E67-9462-D622CFDE0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A736-D3CF-4EB7-8BA0-56472C3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65AC6-B87A-4EBA-B5CD-060027BD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2142313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807625" y="4432333"/>
            <a:ext cx="4031082" cy="118551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개발 환경 설정이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다음은 미국 배당 귀족주 리스트를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미국 배당귀족주 전체 리스트는 아래 페이지에서 다운로드 가능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이메일 주소만 입력하면 엑셀 파일을 무료로 받을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https://www.suredividend.com/dividend-aristocrats-list/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현재 배당귀족주는 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65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파이썬으로 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사용하기 위해서 모듈을 설치합니다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필요한 모듈은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가지입니다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yfinance, 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주피터 노트북에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%pip install 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다시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%pip install 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121" y="3479977"/>
            <a:ext cx="6057757" cy="32847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124" y="9445399"/>
            <a:ext cx="5222875" cy="17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야후 파이낸스로 과거 배당금 정보를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아래 페이지에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설명이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http://theautomatic.net/yahoo_fin-documentation/#get_dividends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주식에 해당하는 코드입니다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리얼티인컴은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“O”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와 end_date은 배당 정보를 가져올 기간의 시작과 끝입니다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f3f3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 종류로 쉽게 바꿀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yfinance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stock_data = yf.download(TICKER, start_date,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계산하려면 배당일에 해당하는 데이터만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df_close_price = stock_data.loc[dividends.index]['Close']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배당일에 해당하는 종가 데이터입니다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이라고 결정해도 무난합니다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관망할지 투자 결정하기가 훨씬 쉽습니다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869" y="4927859"/>
            <a:ext cx="5083761" cy="33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f3f3f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611677311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f3f3f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894250493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f3f3f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320259133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f3f3f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648303810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f3f3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f3f3f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083720310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 전략이 좋은 건 알겠는데 실제로 어떻게 적용할 수 있을까요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구슬이 서말이라도 꿰어야 보배다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!”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아무리 좋은 전략이라도 써 먹을 수 없다면 말짱 도루묵입니다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하지만 걱정하지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파이썬 데이터 분석으로 배당 가치 투자 전략을 만들면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전체적인 순서는 아래와 같습니다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선정한다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미국 배당 귀족주 리스트를 받아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를 이용해서 주식 데이터를 불러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과거 배당 이력을 계산하고 역사적 고점과 저점을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현재 배당률을 기준으로 매수 점수를 산출한다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데이터를 시각화한다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매수 점수를 기준으로 투자 의견을 결정한다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파이썬 커널을 만들겠습니다.​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다시 우측 상단에서 'New -&gt; Python3"를 클릭합니다.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파이썬 커널이 만들어졌습니다.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Untitled를 클릭하고 이름을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바꿔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줍니다.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“DividendYieldInvestmentTest”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Chapter 02.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901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6295" y="5695905"/>
            <a:ext cx="5777324" cy="3164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604" y="9927124"/>
            <a:ext cx="6020095" cy="20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1203</ep:Words>
  <ep:PresentationFormat>사용자 지정</ep:PresentationFormat>
  <ep:Paragraphs>686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2022-12-25T07:13:35.784</dcterms:modified>
  <cp:revision>120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